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22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9A686-F489-4EF1-A73B-3365E7C174D2}" type="datetimeFigureOut">
              <a:rPr kumimoji="1" lang="ja-JP" altLang="en-US" smtClean="0"/>
              <a:t>2018/6/13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B9C69-5932-4D60-9529-58976950A2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884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9A686-F489-4EF1-A73B-3365E7C174D2}" type="datetimeFigureOut">
              <a:rPr kumimoji="1" lang="ja-JP" altLang="en-US" smtClean="0"/>
              <a:t>2018/6/13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B9C69-5932-4D60-9529-58976950A2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2722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9A686-F489-4EF1-A73B-3365E7C174D2}" type="datetimeFigureOut">
              <a:rPr kumimoji="1" lang="ja-JP" altLang="en-US" smtClean="0"/>
              <a:t>2018/6/13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B9C69-5932-4D60-9529-58976950A2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7014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9A686-F489-4EF1-A73B-3365E7C174D2}" type="datetimeFigureOut">
              <a:rPr kumimoji="1" lang="ja-JP" altLang="en-US" smtClean="0"/>
              <a:t>2018/6/13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B9C69-5932-4D60-9529-58976950A2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1710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9A686-F489-4EF1-A73B-3365E7C174D2}" type="datetimeFigureOut">
              <a:rPr kumimoji="1" lang="ja-JP" altLang="en-US" smtClean="0"/>
              <a:t>2018/6/13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B9C69-5932-4D60-9529-58976950A2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3252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9A686-F489-4EF1-A73B-3365E7C174D2}" type="datetimeFigureOut">
              <a:rPr kumimoji="1" lang="ja-JP" altLang="en-US" smtClean="0"/>
              <a:t>2018/6/13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B9C69-5932-4D60-9529-58976950A2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6745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9A686-F489-4EF1-A73B-3365E7C174D2}" type="datetimeFigureOut">
              <a:rPr kumimoji="1" lang="ja-JP" altLang="en-US" smtClean="0"/>
              <a:t>2018/6/13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B9C69-5932-4D60-9529-58976950A2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5235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9A686-F489-4EF1-A73B-3365E7C174D2}" type="datetimeFigureOut">
              <a:rPr kumimoji="1" lang="ja-JP" altLang="en-US" smtClean="0"/>
              <a:t>2018/6/13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B9C69-5932-4D60-9529-58976950A2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8119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9A686-F489-4EF1-A73B-3365E7C174D2}" type="datetimeFigureOut">
              <a:rPr kumimoji="1" lang="ja-JP" altLang="en-US" smtClean="0"/>
              <a:t>2018/6/13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B9C69-5932-4D60-9529-58976950A2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478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9A686-F489-4EF1-A73B-3365E7C174D2}" type="datetimeFigureOut">
              <a:rPr kumimoji="1" lang="ja-JP" altLang="en-US" smtClean="0"/>
              <a:t>2018/6/13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B9C69-5932-4D60-9529-58976950A2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7896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9A686-F489-4EF1-A73B-3365E7C174D2}" type="datetimeFigureOut">
              <a:rPr kumimoji="1" lang="ja-JP" altLang="en-US" smtClean="0"/>
              <a:t>2018/6/13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B9C69-5932-4D60-9529-58976950A2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1647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D9A686-F489-4EF1-A73B-3365E7C174D2}" type="datetimeFigureOut">
              <a:rPr kumimoji="1" lang="ja-JP" altLang="en-US" smtClean="0"/>
              <a:t>2018/6/13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6B9C69-5932-4D60-9529-58976950A2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0746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843455" y="144409"/>
            <a:ext cx="10515600" cy="722696"/>
          </a:xfrm>
        </p:spPr>
        <p:txBody>
          <a:bodyPr>
            <a:normAutofit/>
          </a:bodyPr>
          <a:lstStyle/>
          <a:p>
            <a:r>
              <a:rPr lang="ja-JP" altLang="en-US" sz="3600" dirty="0" smtClean="0">
                <a:solidFill>
                  <a:srgbClr val="002060"/>
                </a:solidFill>
              </a:rPr>
              <a:t>議題「　　　　　　　　　　　　　　　　　　　　　　　　　　　　　」</a:t>
            </a:r>
            <a:endParaRPr kumimoji="1" lang="ja-JP" altLang="en-US" sz="3600" dirty="0">
              <a:solidFill>
                <a:srgbClr val="002060"/>
              </a:solidFill>
            </a:endParaRP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>
          <a:xfrm>
            <a:off x="268014" y="867105"/>
            <a:ext cx="11666483" cy="588053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kumimoji="1" lang="ja-JP" altLang="en-US" dirty="0" smtClean="0">
                <a:solidFill>
                  <a:srgbClr val="002060"/>
                </a:solidFill>
              </a:rPr>
              <a:t>日時：　　　年 　　月　 日 </a:t>
            </a:r>
            <a:r>
              <a:rPr kumimoji="1" lang="en-US" altLang="ja-JP" dirty="0" smtClean="0">
                <a:solidFill>
                  <a:srgbClr val="002060"/>
                </a:solidFill>
              </a:rPr>
              <a:t>(</a:t>
            </a:r>
            <a:r>
              <a:rPr kumimoji="1" lang="ja-JP" altLang="en-US" dirty="0" smtClean="0">
                <a:solidFill>
                  <a:srgbClr val="002060"/>
                </a:solidFill>
              </a:rPr>
              <a:t>　 </a:t>
            </a:r>
            <a:r>
              <a:rPr kumimoji="1" lang="en-US" altLang="ja-JP" dirty="0" smtClean="0">
                <a:solidFill>
                  <a:srgbClr val="002060"/>
                </a:solidFill>
              </a:rPr>
              <a:t>) </a:t>
            </a:r>
            <a:r>
              <a:rPr kumimoji="1" lang="ja-JP" altLang="en-US" dirty="0" smtClean="0">
                <a:solidFill>
                  <a:srgbClr val="002060"/>
                </a:solidFill>
              </a:rPr>
              <a:t>　　 時　　分～　 　時　　 分</a:t>
            </a:r>
            <a:endParaRPr kumimoji="1" lang="en-US" altLang="ja-JP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ja-JP" altLang="en-US" dirty="0" smtClean="0">
                <a:solidFill>
                  <a:srgbClr val="002060"/>
                </a:solidFill>
              </a:rPr>
              <a:t>場所：</a:t>
            </a:r>
            <a:endParaRPr lang="en-US" altLang="ja-JP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kumimoji="1" lang="ja-JP" altLang="en-US" dirty="0" smtClean="0">
                <a:solidFill>
                  <a:srgbClr val="002060"/>
                </a:solidFill>
              </a:rPr>
              <a:t>出席者：</a:t>
            </a:r>
            <a:endParaRPr kumimoji="1" lang="en-US" altLang="ja-JP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kumimoji="1" lang="en-US" altLang="ja-JP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ja-JP" altLang="en-US" dirty="0" smtClean="0">
                <a:solidFill>
                  <a:srgbClr val="002060"/>
                </a:solidFill>
              </a:rPr>
              <a:t>配布資料一覧</a:t>
            </a:r>
            <a:endParaRPr lang="en-US" altLang="ja-JP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ja-JP" altLang="en-US" dirty="0" smtClean="0">
                <a:solidFill>
                  <a:srgbClr val="002060"/>
                </a:solidFill>
              </a:rPr>
              <a:t>（　　　　　　　　　　　　　　　　　　　　　　　　　　　　　　　　　　　　　　　　</a:t>
            </a:r>
            <a:r>
              <a:rPr lang="en-US" altLang="ja-JP" dirty="0" smtClean="0">
                <a:solidFill>
                  <a:srgbClr val="002060"/>
                </a:solidFill>
              </a:rPr>
              <a:t>		</a:t>
            </a:r>
            <a:r>
              <a:rPr lang="ja-JP" altLang="en-US" dirty="0" smtClean="0">
                <a:solidFill>
                  <a:srgbClr val="002060"/>
                </a:solidFill>
              </a:rPr>
              <a:t>　）</a:t>
            </a:r>
            <a:endParaRPr lang="en-US" altLang="ja-JP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altLang="ja-JP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kumimoji="1" lang="ja-JP" altLang="en-US" smtClean="0">
                <a:solidFill>
                  <a:srgbClr val="002060"/>
                </a:solidFill>
              </a:rPr>
              <a:t>＜タイムスケジュール（</a:t>
            </a:r>
            <a:r>
              <a:rPr kumimoji="1" lang="ja-JP" altLang="en-US" dirty="0" smtClean="0">
                <a:solidFill>
                  <a:srgbClr val="002060"/>
                </a:solidFill>
              </a:rPr>
              <a:t>時間配分）＞</a:t>
            </a:r>
            <a:endParaRPr kumimoji="1" lang="en-US" altLang="ja-JP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kumimoji="1" lang="ja-JP" altLang="en-US" dirty="0" smtClean="0">
                <a:solidFill>
                  <a:srgbClr val="002060"/>
                </a:solidFill>
              </a:rPr>
              <a:t>（</a:t>
            </a:r>
            <a:r>
              <a:rPr kumimoji="1" lang="en-US" altLang="ja-JP" dirty="0" smtClean="0">
                <a:solidFill>
                  <a:srgbClr val="002060"/>
                </a:solidFill>
              </a:rPr>
              <a:t>1</a:t>
            </a:r>
            <a:r>
              <a:rPr kumimoji="1" lang="ja-JP" altLang="en-US" dirty="0" smtClean="0">
                <a:solidFill>
                  <a:srgbClr val="002060"/>
                </a:solidFill>
              </a:rPr>
              <a:t>）共有事項（現状把握）</a:t>
            </a:r>
            <a:endParaRPr kumimoji="1" lang="en-US" altLang="ja-JP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ja-JP" altLang="en-US" dirty="0" smtClean="0">
                <a:solidFill>
                  <a:srgbClr val="002060"/>
                </a:solidFill>
              </a:rPr>
              <a:t>（</a:t>
            </a:r>
            <a:r>
              <a:rPr lang="en-US" altLang="ja-JP" dirty="0" smtClean="0">
                <a:solidFill>
                  <a:srgbClr val="002060"/>
                </a:solidFill>
              </a:rPr>
              <a:t>2</a:t>
            </a:r>
            <a:r>
              <a:rPr lang="ja-JP" altLang="en-US" dirty="0" smtClean="0">
                <a:solidFill>
                  <a:srgbClr val="002060"/>
                </a:solidFill>
              </a:rPr>
              <a:t>）問題提起</a:t>
            </a:r>
            <a:endParaRPr lang="en-US" altLang="ja-JP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kumimoji="1" lang="ja-JP" altLang="en-US" dirty="0" smtClean="0">
                <a:solidFill>
                  <a:srgbClr val="002060"/>
                </a:solidFill>
              </a:rPr>
              <a:t>（</a:t>
            </a:r>
            <a:r>
              <a:rPr kumimoji="1" lang="en-US" altLang="ja-JP" dirty="0" smtClean="0">
                <a:solidFill>
                  <a:srgbClr val="002060"/>
                </a:solidFill>
              </a:rPr>
              <a:t>3</a:t>
            </a:r>
            <a:r>
              <a:rPr kumimoji="1" lang="ja-JP" altLang="en-US" dirty="0" smtClean="0">
                <a:solidFill>
                  <a:srgbClr val="002060"/>
                </a:solidFill>
              </a:rPr>
              <a:t>）課題点の抽出</a:t>
            </a:r>
            <a:endParaRPr kumimoji="1" lang="en-US" altLang="ja-JP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ja-JP" altLang="en-US" dirty="0" smtClean="0">
                <a:solidFill>
                  <a:srgbClr val="002060"/>
                </a:solidFill>
              </a:rPr>
              <a:t>（</a:t>
            </a:r>
            <a:r>
              <a:rPr lang="en-US" altLang="ja-JP" dirty="0" smtClean="0">
                <a:solidFill>
                  <a:srgbClr val="002060"/>
                </a:solidFill>
              </a:rPr>
              <a:t>4</a:t>
            </a:r>
            <a:r>
              <a:rPr lang="ja-JP" altLang="en-US" dirty="0" smtClean="0">
                <a:solidFill>
                  <a:srgbClr val="002060"/>
                </a:solidFill>
              </a:rPr>
              <a:t>）解決策</a:t>
            </a:r>
            <a:endParaRPr lang="en-US" altLang="ja-JP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kumimoji="1" lang="ja-JP" altLang="en-US" dirty="0" smtClean="0">
                <a:solidFill>
                  <a:srgbClr val="002060"/>
                </a:solidFill>
              </a:rPr>
              <a:t>（</a:t>
            </a:r>
            <a:r>
              <a:rPr kumimoji="1" lang="en-US" altLang="ja-JP" dirty="0" smtClean="0">
                <a:solidFill>
                  <a:srgbClr val="002060"/>
                </a:solidFill>
              </a:rPr>
              <a:t>5</a:t>
            </a:r>
            <a:r>
              <a:rPr kumimoji="1" lang="ja-JP" altLang="en-US" dirty="0" smtClean="0">
                <a:solidFill>
                  <a:srgbClr val="002060"/>
                </a:solidFill>
              </a:rPr>
              <a:t>）総論、次回会議までの</a:t>
            </a:r>
            <a:r>
              <a:rPr lang="ja-JP" altLang="en-US" dirty="0" smtClean="0">
                <a:solidFill>
                  <a:srgbClr val="002060"/>
                </a:solidFill>
              </a:rPr>
              <a:t>プラン立て</a:t>
            </a:r>
            <a:endParaRPr kumimoji="1" lang="en-US" altLang="ja-JP" dirty="0" smtClean="0">
              <a:solidFill>
                <a:srgbClr val="002060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261131" y="6285975"/>
            <a:ext cx="37837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solidFill>
                  <a:srgbClr val="002060"/>
                </a:solidFill>
              </a:rPr>
              <a:t>進行：　　　　　書記：</a:t>
            </a:r>
            <a:endParaRPr kumimoji="1" lang="ja-JP" altLang="en-US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57866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6</Words>
  <Application>Microsoft Office PowerPoint</Application>
  <PresentationFormat>ワイド画面</PresentationFormat>
  <Paragraphs>15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議題「　　　　　　　　　　　　　　　　　　　　　　　　　　　　　」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議題「　　　　　　　　　　　　　　　　　　　　　　　」</dc:title>
  <dc:creator>10</dc:creator>
  <cp:lastModifiedBy>10</cp:lastModifiedBy>
  <cp:revision>3</cp:revision>
  <dcterms:created xsi:type="dcterms:W3CDTF">2018-06-13T09:25:06Z</dcterms:created>
  <dcterms:modified xsi:type="dcterms:W3CDTF">2018-06-13T09:32:07Z</dcterms:modified>
</cp:coreProperties>
</file>